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CBD87-A575-4F05-A3F5-E6B06DCC6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4FC9EE1-57B3-48BA-8411-8AB10E288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307ADE-419B-4D9A-AC51-D6DABE70D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7B42AA-6E6B-4E25-BF0E-2D9A20DF8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824507-DDD9-4EB9-8586-C451FA56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963316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A15919-2BBB-45FD-9D3F-0A409B6C0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8BB63F-074B-41C3-B7BA-EB231A635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445C3F-342C-4A47-AAA0-D9C9CCD1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94176B-AD58-4296-AE71-A43C7643F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B37022-C294-4023-BB28-F7510A2C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606622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552A6DE-9FBB-49C2-86FD-BF43E30CF1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07A008-16A1-4F4C-8E37-AB99EC823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55C629-42E4-4390-B0D1-A1174EFD7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80CAD3-AD3F-40AA-8B2E-F1AC7253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23BA69-CCA2-4833-A873-BEED069E4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194185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7C4235-78CE-4C03-BCEB-4883CCD6D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0296A-6AAF-450C-8549-926B612BA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2B5AB7-F6BB-4E09-B86B-0263C76D7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188F07-1D9E-4C44-8620-77E18EC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D821D6-E6C2-4700-B522-FA7078AB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255018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14B20-965D-4FB8-BA6B-BEB62B527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33AC7C5-0181-4552-9B7D-B250F91A3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8EC5FC-7D8A-420C-98CC-7C6CABA7F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17AFE9-8077-45B3-B782-D560965B9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6B5BAC-6B38-48A3-981D-315FD1145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910207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9C9AD-EB51-446F-AE15-3FC9B316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5DB52A-5803-4082-B17C-681616BBE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0356E9B-7700-4520-9FC8-1BE039454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C692E6-2B36-481E-8FDC-5F75378D6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CF3E9F-6B30-43EB-8767-A5AC11390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2E54E0-9417-4FD2-97A4-D8311F01A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888814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4E1157-57C3-43BA-8E8C-EDC377DE1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92BB52-8541-45D3-9770-3581E03D5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5C480FE-ACB5-4833-8726-7D5E85BCF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6FB33ED-F0D7-4882-8050-37D1A09FB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978663C-0199-4B64-8167-8D6325A5F2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3A73F9E-059A-4600-89C3-561092770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94D50E4-9E6D-446A-BC5B-7CA770F28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888FED-27C5-4065-BF32-2AFD41441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580161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79383-D81D-4ED7-A0F9-D6A8E983C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BBFA691-4CB8-456D-A072-4E034FFFD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2BB2BA-356E-43F9-89EE-0A4D9F635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5A4FA1F-0171-45B0-89D5-D6334475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6261888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484CC41-61B9-4DAD-B530-C699559DB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CA80FEA-4BE2-40FE-8712-42FCFE33D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648C350-A941-41DE-9763-1ECDC233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703340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4889F-0BE1-4AD5-8215-B0341E070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84BE1F-6969-4D9E-BF08-E35D27320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2590860-9E8C-42CD-951E-B51C513FB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B825E38-D83A-4319-8DAB-9A34093C7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2FA5D2-C60A-463F-8D8D-08B1538B1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6986E2-488E-4223-B8D2-DECC23A1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795531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D09497-E904-4B4D-A767-1B7DAA38B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A1B8EA4-D979-4935-A98C-757D36EAC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8438F9-D4E1-4C8B-9A42-971B9C538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D9EADD-1C14-43CC-A6CA-B94AAF7C5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8F8AD2A-AFC5-4E6B-B2BE-A55399FE8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87E275-A655-47A3-87E8-98200E48A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66275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C2A0D45-3EAE-46D0-AF2F-EABEA0AC7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2833B7-BDCE-4EDF-B5AA-4DDCAD447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8F783B-17DB-4F04-B369-FCC2D65AAB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D8B30-1B71-45A1-8314-D59C86F581E1}" type="datetime1">
              <a:rPr lang="en-US" smtClean="0"/>
              <a:pPr/>
              <a:t>2/28/2021</a:t>
            </a:fld>
            <a:endParaRPr lang="en-US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41C8A9-496F-4938-83C4-E74098EFB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EABEFD-70EA-47BC-B4B3-478075973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50C42-9A0B-4425-92C2-70FCF7C45734}" type="slidenum">
              <a:rPr lang="en-US" smtClean="0"/>
              <a:pPr/>
              <a:t>‹Nr.›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165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9">
            <a:extLst>
              <a:ext uri="{FF2B5EF4-FFF2-40B4-BE49-F238E27FC236}">
                <a16:creationId xmlns:a16="http://schemas.microsoft.com/office/drawing/2014/main" id="{B538A7B5-B32D-421E-B110-AB5B1A7CC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4D36999-26F8-45E4-AB41-D485D0B0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40012"/>
            <a:ext cx="12191999" cy="2803359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3">
            <a:extLst>
              <a:ext uri="{FF2B5EF4-FFF2-40B4-BE49-F238E27FC236}">
                <a16:creationId xmlns:a16="http://schemas.microsoft.com/office/drawing/2014/main" id="{30F8DA27-CE91-4AEB-B854-6F06B5485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3563" r="8214" b="45501"/>
          <a:stretch/>
        </p:blipFill>
        <p:spPr>
          <a:xfrm flipV="1">
            <a:off x="1" y="2404067"/>
            <a:ext cx="12191999" cy="2539327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C60CA7B-2920-4980-A2C1-EC46DFDC4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623" y="4555471"/>
            <a:ext cx="10640754" cy="775845"/>
          </a:xfrm>
        </p:spPr>
        <p:txBody>
          <a:bodyPr anchor="b">
            <a:normAutofit/>
          </a:bodyPr>
          <a:lstStyle/>
          <a:p>
            <a:r>
              <a:rPr lang="de-AT" sz="4400" b="1" dirty="0">
                <a:solidFill>
                  <a:srgbClr val="FFFFFF"/>
                </a:solidFill>
              </a:rPr>
              <a:t>Blue Devils Workout - 28.02.2021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7AF4E20-3DDE-4998-96BE-44EE18254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6237"/>
          <a:stretch/>
        </p:blipFill>
        <p:spPr>
          <a:xfrm flipV="1">
            <a:off x="0" y="5616534"/>
            <a:ext cx="12191999" cy="1129775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E735A9D0-C201-48E6-87FE-3060FE742E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27695"/>
            <a:ext cx="9213400" cy="3201657"/>
          </a:xfrm>
          <a:prstGeom prst="rect">
            <a:avLst/>
          </a:prstGeom>
        </p:spPr>
      </p:pic>
      <p:sp>
        <p:nvSpPr>
          <p:cNvPr id="7" name="Untertitel 6">
            <a:extLst>
              <a:ext uri="{FF2B5EF4-FFF2-40B4-BE49-F238E27FC236}">
                <a16:creationId xmlns:a16="http://schemas.microsoft.com/office/drawing/2014/main" id="{D9FF335F-194F-4176-BF0D-05102F43A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0252"/>
            <a:ext cx="9144000" cy="987547"/>
          </a:xfrm>
        </p:spPr>
        <p:txBody>
          <a:bodyPr/>
          <a:lstStyle/>
          <a:p>
            <a:r>
              <a:rPr lang="de-A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1062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6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Blue Devils Workout - 28.02.2021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Grundlagen Ballhandling</dc:title>
  <dc:creator>Tatjana Steinwandter</dc:creator>
  <cp:lastModifiedBy>Tatjana Steinwandter</cp:lastModifiedBy>
  <cp:revision>12</cp:revision>
  <dcterms:created xsi:type="dcterms:W3CDTF">2020-11-01T19:54:48Z</dcterms:created>
  <dcterms:modified xsi:type="dcterms:W3CDTF">2021-02-28T08:00:08Z</dcterms:modified>
</cp:coreProperties>
</file>